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3A01E-B3BB-4F65-8CD7-F46F9E9460F9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2B4-F858-46CF-BE85-67E1A4B08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679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3A01E-B3BB-4F65-8CD7-F46F9E9460F9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2B4-F858-46CF-BE85-67E1A4B08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2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3A01E-B3BB-4F65-8CD7-F46F9E9460F9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2B4-F858-46CF-BE85-67E1A4B08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02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3A01E-B3BB-4F65-8CD7-F46F9E9460F9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2B4-F858-46CF-BE85-67E1A4B08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224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3A01E-B3BB-4F65-8CD7-F46F9E9460F9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2B4-F858-46CF-BE85-67E1A4B08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38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3A01E-B3BB-4F65-8CD7-F46F9E9460F9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2B4-F858-46CF-BE85-67E1A4B08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2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3A01E-B3BB-4F65-8CD7-F46F9E9460F9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2B4-F858-46CF-BE85-67E1A4B08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7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3A01E-B3BB-4F65-8CD7-F46F9E9460F9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2B4-F858-46CF-BE85-67E1A4B08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89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3A01E-B3BB-4F65-8CD7-F46F9E9460F9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2B4-F858-46CF-BE85-67E1A4B08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1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3A01E-B3BB-4F65-8CD7-F46F9E9460F9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2B4-F858-46CF-BE85-67E1A4B08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98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3A01E-B3BB-4F65-8CD7-F46F9E9460F9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2B4-F858-46CF-BE85-67E1A4B08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072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3A01E-B3BB-4F65-8CD7-F46F9E9460F9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1F2B4-F858-46CF-BE85-67E1A4B08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6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a.wcl.american.edu/Mediasite/Play/f0f1f5215fb2469bbd79529682a88d731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s.uchicago.edu/ucp/books/book/chicago/B/bo208555504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4024" y="799869"/>
            <a:ext cx="3655578" cy="54933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22676" y="219396"/>
            <a:ext cx="5325035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Panelists (live): </a:t>
            </a:r>
          </a:p>
          <a:p>
            <a:endParaRPr lang="en-US" sz="2400" dirty="0"/>
          </a:p>
          <a:p>
            <a:r>
              <a:rPr lang="en-US" sz="2400" dirty="0" smtClean="0"/>
              <a:t>Ann Southworth, University of California at Irvine, Author</a:t>
            </a:r>
          </a:p>
          <a:p>
            <a:endParaRPr lang="en-US" sz="2400" dirty="0"/>
          </a:p>
          <a:p>
            <a:r>
              <a:rPr lang="en-US" sz="2400" dirty="0" smtClean="0"/>
              <a:t>Tabatha Abu El-Haj, Drexel Kline Law School 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Reva Siegel, Yale Law School </a:t>
            </a:r>
          </a:p>
          <a:p>
            <a:endParaRPr lang="en-US" sz="2400" dirty="0" smtClean="0"/>
          </a:p>
          <a:p>
            <a:r>
              <a:rPr lang="en-US" sz="2400" dirty="0" smtClean="0"/>
              <a:t>Bradley Smith, Capital University  Law School </a:t>
            </a:r>
          </a:p>
          <a:p>
            <a:endParaRPr lang="en-US" sz="2400" dirty="0" smtClean="0"/>
          </a:p>
          <a:p>
            <a:r>
              <a:rPr lang="en-US" sz="2400" dirty="0" smtClean="0"/>
              <a:t>Mark Tushnet, Harvard Law School </a:t>
            </a:r>
          </a:p>
          <a:p>
            <a:endParaRPr lang="en-US" sz="2400" dirty="0"/>
          </a:p>
          <a:p>
            <a:r>
              <a:rPr lang="en-US" sz="2400" dirty="0" smtClean="0"/>
              <a:t>Susan Carle, AU Washington College of Law, Moderator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9256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Larry Lessig, Harvard Law School, appearing via video recording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media.wcl.american.edu/Mediasite/Play/f0f1f5215fb2469bbd79529682a88d731d</a:t>
            </a:r>
            <a:endParaRPr lang="en-US" u="sng" dirty="0" smtClean="0"/>
          </a:p>
          <a:p>
            <a:endParaRPr lang="en-US" u="sng" dirty="0"/>
          </a:p>
          <a:p>
            <a:r>
              <a:rPr lang="en-US" dirty="0" smtClean="0"/>
              <a:t>Link to full version to be posted </a:t>
            </a:r>
            <a:r>
              <a:rPr lang="en-US" smtClean="0"/>
              <a:t>after meeting.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7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709738"/>
            <a:ext cx="10515600" cy="2852737"/>
          </a:xfrm>
        </p:spPr>
        <p:txBody>
          <a:bodyPr>
            <a:normAutofit/>
          </a:bodyPr>
          <a:lstStyle/>
          <a:p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28801" y="2084294"/>
            <a:ext cx="84357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a discount of 30% off orders through the </a:t>
            </a:r>
            <a:r>
              <a:rPr lang="en-US" sz="4400" u="sng" smtClean="0">
                <a:hlinkClick r:id="rId2"/>
              </a:rPr>
              <a:t>University of Chicago Press</a:t>
            </a:r>
            <a:r>
              <a:rPr lang="en-US" sz="4400" smtClean="0"/>
              <a:t> with the code: BIGMONEY2023. The code is valid through October 2024.</a:t>
            </a:r>
            <a:br>
              <a:rPr lang="en-US" sz="4400" smtClean="0"/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3640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105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Larry Lessig, Harvard Law School, appearing via video recording</vt:lpstr>
      <vt:lpstr>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Carle</dc:creator>
  <cp:lastModifiedBy>Susan Carle</cp:lastModifiedBy>
  <cp:revision>5</cp:revision>
  <dcterms:created xsi:type="dcterms:W3CDTF">2023-11-30T23:42:56Z</dcterms:created>
  <dcterms:modified xsi:type="dcterms:W3CDTF">2023-12-26T16:21:04Z</dcterms:modified>
</cp:coreProperties>
</file>